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44" autoAdjust="0"/>
    <p:restoredTop sz="94660"/>
  </p:normalViewPr>
  <p:slideViewPr>
    <p:cSldViewPr snapToGrid="0">
      <p:cViewPr>
        <p:scale>
          <a:sx n="50" d="100"/>
          <a:sy n="50" d="100"/>
        </p:scale>
        <p:origin x="941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5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4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5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2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6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2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F7BA8-602C-4B9C-8E4A-95C659E3FBB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D2323-4D25-4FB2-A884-A0B726B43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8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80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01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05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90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5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13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2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2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</cp:revision>
  <dcterms:created xsi:type="dcterms:W3CDTF">2023-12-25T15:02:41Z</dcterms:created>
  <dcterms:modified xsi:type="dcterms:W3CDTF">2023-12-25T15:29:29Z</dcterms:modified>
</cp:coreProperties>
</file>